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264" r:id="rId3"/>
    <p:sldId id="257" r:id="rId4"/>
    <p:sldId id="258" r:id="rId5"/>
    <p:sldId id="259" r:id="rId6"/>
    <p:sldId id="260" r:id="rId7"/>
    <p:sldId id="261" r:id="rId8"/>
    <p:sldId id="266" r:id="rId9"/>
    <p:sldId id="263" r:id="rId10"/>
    <p:sldId id="262"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2" d="100"/>
          <a:sy n="92" d="100"/>
        </p:scale>
        <p:origin x="466" y="8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jpeg>
</file>

<file path=ppt/media/image7.jpe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8F99AF3-4606-453A-808A-7689255204EE}"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8F99AF3-4606-453A-808A-7689255204EE}"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8F99AF3-4606-453A-808A-7689255204EE}"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8F99AF3-4606-453A-808A-7689255204EE}"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F99AF3-4606-453A-808A-7689255204EE}" type="datetimeFigureOut">
              <a:rPr lang="en-US" smtClean="0"/>
              <a:t>5/4/2023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8F99AF3-4606-453A-808A-7689255204EE}" type="datetimeFigureOut">
              <a:rPr lang="en-US" smtClean="0"/>
              <a:t>5/4/2023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8F99AF3-4606-453A-808A-7689255204EE}" type="datetimeFigureOut">
              <a:rPr lang="en-US" smtClean="0"/>
              <a:t>5/4/2023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8F99AF3-4606-453A-808A-7689255204EE}" type="datetimeFigureOut">
              <a:rPr lang="en-US" smtClean="0"/>
              <a:t>5/4/2023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F99AF3-4606-453A-808A-7689255204EE}" type="datetimeFigureOut">
              <a:rPr lang="en-US" smtClean="0"/>
              <a:t>5/4/2023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F99AF3-4606-453A-808A-7689255204EE}" type="datetimeFigureOut">
              <a:rPr lang="en-US" smtClean="0"/>
              <a:t>5/4/2023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F99AF3-4606-453A-808A-7689255204EE}" type="datetimeFigureOut">
              <a:rPr lang="en-US" smtClean="0"/>
              <a:t>5/4/2023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B220B8-E67D-4372-858D-3ED8899AE47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F99AF3-4606-453A-808A-7689255204EE}" type="datetimeFigureOut">
              <a:rPr lang="en-US" smtClean="0"/>
              <a:t>5/4/2023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B220B8-E67D-4372-858D-3ED8899AE47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5" name="Title 4"/>
          <p:cNvSpPr>
            <a:spLocks noGrp="1"/>
          </p:cNvSpPr>
          <p:nvPr>
            <p:ph type="ctrTitle"/>
          </p:nvPr>
        </p:nvSpPr>
        <p:spPr>
          <a:xfrm>
            <a:off x="838200" y="-76200"/>
            <a:ext cx="7772400" cy="1904999"/>
          </a:xfrm>
        </p:spPr>
        <p:txBody>
          <a:bodyPr>
            <a:normAutofit/>
          </a:bodyPr>
          <a:lstStyle/>
          <a:p>
            <a:r>
              <a:rPr lang="en-US" sz="8800" b="1" dirty="0">
                <a:solidFill>
                  <a:schemeClr val="bg1"/>
                </a:solidFill>
                <a:latin typeface="Algerian" pitchFamily="82" charset="0"/>
              </a:rPr>
              <a:t>welcome</a:t>
            </a:r>
          </a:p>
        </p:txBody>
      </p:sp>
    </p:spTree>
    <p:extLst>
      <p:ext uri="{BB962C8B-B14F-4D97-AF65-F5344CB8AC3E}">
        <p14:creationId xmlns:p14="http://schemas.microsoft.com/office/powerpoint/2010/main" val="3702601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r="-3000" b="2000"/>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D34AC-1D6C-E0A4-8553-6D1C5564A915}"/>
              </a:ext>
            </a:extLst>
          </p:cNvPr>
          <p:cNvSpPr>
            <a:spLocks noGrp="1"/>
          </p:cNvSpPr>
          <p:nvPr>
            <p:ph type="title"/>
          </p:nvPr>
        </p:nvSpPr>
        <p:spPr>
          <a:xfrm>
            <a:off x="457200" y="228600"/>
            <a:ext cx="8229600" cy="2514600"/>
          </a:xfrm>
        </p:spPr>
        <p:txBody>
          <a:bodyPr>
            <a:normAutofit fontScale="90000"/>
          </a:bodyPr>
          <a:lstStyle/>
          <a:p>
            <a:r>
              <a:rPr lang="en-US" dirty="0">
                <a:solidFill>
                  <a:schemeClr val="bg1"/>
                </a:solidFill>
              </a:rPr>
              <a:t>PROJECT NAME:</a:t>
            </a:r>
            <a:br>
              <a:rPr lang="en-US" dirty="0">
                <a:solidFill>
                  <a:schemeClr val="bg1"/>
                </a:solidFill>
              </a:rPr>
            </a:br>
            <a:r>
              <a:rPr lang="en-US" sz="7300" dirty="0">
                <a:solidFill>
                  <a:schemeClr val="accent5">
                    <a:lumMod val="60000"/>
                    <a:lumOff val="40000"/>
                  </a:schemeClr>
                </a:solidFill>
                <a:latin typeface="Algerian" panose="04020705040A02060702" pitchFamily="82" charset="0"/>
              </a:rPr>
              <a:t>TOON TRANSLATER</a:t>
            </a:r>
            <a:br>
              <a:rPr lang="en-US" dirty="0">
                <a:solidFill>
                  <a:schemeClr val="bg1"/>
                </a:solidFill>
              </a:rPr>
            </a:br>
            <a:endParaRPr lang="en-IN" dirty="0">
              <a:solidFill>
                <a:schemeClr val="bg1"/>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80EEE839-B50E-080A-288B-B3EAF263B0B7}"/>
              </a:ext>
            </a:extLst>
          </p:cNvPr>
          <p:cNvSpPr>
            <a:spLocks noGrp="1"/>
          </p:cNvSpPr>
          <p:nvPr>
            <p:ph idx="1"/>
          </p:nvPr>
        </p:nvSpPr>
        <p:spPr>
          <a:xfrm>
            <a:off x="457200" y="5715000"/>
            <a:ext cx="8229600" cy="914400"/>
          </a:xfrm>
        </p:spPr>
        <p:txBody>
          <a:bodyPr/>
          <a:lstStyle/>
          <a:p>
            <a:pPr marL="0" indent="0">
              <a:buNone/>
            </a:pPr>
            <a:r>
              <a:rPr lang="en-US" dirty="0"/>
              <a:t>                                      </a:t>
            </a:r>
            <a:r>
              <a:rPr lang="en-US" dirty="0">
                <a:solidFill>
                  <a:schemeClr val="bg1"/>
                </a:solidFill>
              </a:rPr>
              <a:t>Guided by : Supriya Indore</a:t>
            </a:r>
            <a:r>
              <a:rPr lang="en-US" dirty="0"/>
              <a:t>       </a:t>
            </a:r>
            <a:endParaRPr lang="en-IN" dirty="0"/>
          </a:p>
        </p:txBody>
      </p:sp>
      <p:pic>
        <p:nvPicPr>
          <p:cNvPr id="7" name="Picture 6">
            <a:extLst>
              <a:ext uri="{FF2B5EF4-FFF2-40B4-BE49-F238E27FC236}">
                <a16:creationId xmlns:a16="http://schemas.microsoft.com/office/drawing/2014/main" id="{154E0EFC-7FB6-BCD4-59F0-088D45453D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09800"/>
            <a:ext cx="9144000" cy="3124200"/>
          </a:xfrm>
          <a:prstGeom prst="rect">
            <a:avLst/>
          </a:prstGeom>
        </p:spPr>
      </p:pic>
    </p:spTree>
    <p:extLst>
      <p:ext uri="{BB962C8B-B14F-4D97-AF65-F5344CB8AC3E}">
        <p14:creationId xmlns:p14="http://schemas.microsoft.com/office/powerpoint/2010/main" val="4335121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C31ACDB-D92B-E6C8-6C9E-8CD7A1FD2956}"/>
              </a:ext>
            </a:extLst>
          </p:cNvPr>
          <p:cNvPicPr>
            <a:picLocks noChangeAspect="1"/>
          </p:cNvPicPr>
          <p:nvPr/>
        </p:nvPicPr>
        <p:blipFill>
          <a:blip r:embed="rId2"/>
          <a:stretch>
            <a:fillRect/>
          </a:stretch>
        </p:blipFill>
        <p:spPr>
          <a:xfrm>
            <a:off x="5562600" y="-1"/>
            <a:ext cx="3638161" cy="8036209"/>
          </a:xfrm>
          <a:prstGeom prst="rect">
            <a:avLst/>
          </a:prstGeom>
        </p:spPr>
      </p:pic>
      <p:sp>
        <p:nvSpPr>
          <p:cNvPr id="8" name="Title 7">
            <a:extLst>
              <a:ext uri="{FF2B5EF4-FFF2-40B4-BE49-F238E27FC236}">
                <a16:creationId xmlns:a16="http://schemas.microsoft.com/office/drawing/2014/main" id="{7007F688-DB69-C930-CEE4-132AB940BE16}"/>
              </a:ext>
            </a:extLst>
          </p:cNvPr>
          <p:cNvSpPr>
            <a:spLocks noGrp="1"/>
          </p:cNvSpPr>
          <p:nvPr>
            <p:ph type="ctrTitle"/>
          </p:nvPr>
        </p:nvSpPr>
        <p:spPr/>
        <p:txBody>
          <a:bodyPr/>
          <a:lstStyle/>
          <a:p>
            <a:endParaRPr lang="en-IN"/>
          </a:p>
        </p:txBody>
      </p:sp>
      <p:sp>
        <p:nvSpPr>
          <p:cNvPr id="9" name="Title 2">
            <a:extLst>
              <a:ext uri="{FF2B5EF4-FFF2-40B4-BE49-F238E27FC236}">
                <a16:creationId xmlns:a16="http://schemas.microsoft.com/office/drawing/2014/main" id="{4D7390D0-2440-C338-FAE4-CB58FE48C72D}"/>
              </a:ext>
            </a:extLst>
          </p:cNvPr>
          <p:cNvSpPr txBox="1">
            <a:spLocks/>
          </p:cNvSpPr>
          <p:nvPr/>
        </p:nvSpPr>
        <p:spPr>
          <a:xfrm>
            <a:off x="304800" y="1904470"/>
            <a:ext cx="7772400" cy="14668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8000" b="1" dirty="0">
                <a:solidFill>
                  <a:srgbClr val="00B050"/>
                </a:solidFill>
                <a:latin typeface="Algerian" pitchFamily="82" charset="0"/>
              </a:rPr>
              <a:t>INTRODUCTION</a:t>
            </a:r>
          </a:p>
        </p:txBody>
      </p:sp>
      <p:sp>
        <p:nvSpPr>
          <p:cNvPr id="12" name="Subtitle 3">
            <a:extLst>
              <a:ext uri="{FF2B5EF4-FFF2-40B4-BE49-F238E27FC236}">
                <a16:creationId xmlns:a16="http://schemas.microsoft.com/office/drawing/2014/main" id="{BF554A6B-8164-7DEB-7BAD-CF61E83B7F10}"/>
              </a:ext>
            </a:extLst>
          </p:cNvPr>
          <p:cNvSpPr>
            <a:spLocks noGrp="1"/>
          </p:cNvSpPr>
          <p:nvPr>
            <p:ph type="subTitle" idx="1"/>
          </p:nvPr>
        </p:nvSpPr>
        <p:spPr>
          <a:xfrm>
            <a:off x="685800" y="3781954"/>
            <a:ext cx="7162800" cy="2362200"/>
          </a:xfrm>
        </p:spPr>
        <p:txBody>
          <a:bodyPr>
            <a:normAutofit fontScale="92500" lnSpcReduction="10000"/>
          </a:bodyPr>
          <a:lstStyle/>
          <a:p>
            <a:r>
              <a:rPr lang="en-US" sz="4000" b="1" dirty="0">
                <a:solidFill>
                  <a:schemeClr val="bg1"/>
                </a:solidFill>
              </a:rPr>
              <a:t>What are significance of cartoon?</a:t>
            </a:r>
          </a:p>
          <a:p>
            <a:r>
              <a:rPr lang="en-US" b="1" dirty="0"/>
              <a:t>Cartoons are used today primarily for conveying political commentary and editorial opinion in newspapers and for social comedy and visual wit in magazines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2">
                                            <p:txEl>
                                              <p:pRg st="1" end="1"/>
                                            </p:txEl>
                                          </p:spTgt>
                                        </p:tgtEl>
                                        <p:attrNameLst>
                                          <p:attrName>style.visibility</p:attrName>
                                        </p:attrNameLst>
                                      </p:cBhvr>
                                      <p:to>
                                        <p:strVal val="visible"/>
                                      </p:to>
                                    </p:set>
                                    <p:anim calcmode="lin" valueType="num">
                                      <p:cBhvr additive="base">
                                        <p:cTn id="13" dur="500" fill="hold"/>
                                        <p:tgtEl>
                                          <p:spTgt spid="1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2">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76200" y="0"/>
            <a:ext cx="9144000" cy="892175"/>
          </a:xfrm>
        </p:spPr>
        <p:txBody>
          <a:bodyPr>
            <a:noAutofit/>
          </a:bodyPr>
          <a:lstStyle/>
          <a:p>
            <a:pPr algn="ctr"/>
            <a:r>
              <a:rPr lang="en-US" sz="8800" dirty="0">
                <a:solidFill>
                  <a:schemeClr val="accent2">
                    <a:lumMod val="20000"/>
                    <a:lumOff val="80000"/>
                  </a:schemeClr>
                </a:solidFill>
                <a:latin typeface="Algerian" pitchFamily="82" charset="0"/>
              </a:rPr>
              <a:t>Translator</a:t>
            </a:r>
          </a:p>
        </p:txBody>
      </p:sp>
      <p:sp>
        <p:nvSpPr>
          <p:cNvPr id="8" name="Text Placeholder 7"/>
          <p:cNvSpPr>
            <a:spLocks noGrp="1"/>
          </p:cNvSpPr>
          <p:nvPr>
            <p:ph type="body" idx="1"/>
          </p:nvPr>
        </p:nvSpPr>
        <p:spPr>
          <a:xfrm>
            <a:off x="457200" y="3200400"/>
            <a:ext cx="8229600" cy="3276600"/>
          </a:xfrm>
        </p:spPr>
        <p:txBody>
          <a:bodyPr>
            <a:normAutofit/>
          </a:bodyPr>
          <a:lstStyle/>
          <a:p>
            <a:pPr marL="457200" indent="-457200" algn="ctr"/>
            <a:r>
              <a:rPr lang="en-US" sz="2800" b="1" dirty="0">
                <a:solidFill>
                  <a:schemeClr val="bg1"/>
                </a:solidFill>
              </a:rPr>
              <a:t>Language translators allow computer programmers to write sets of instructions in specific programming languages. These instructions are converted by the language translator into machine code. The computer system then reads these machine code instructions and executes them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0" y="3886200"/>
            <a:ext cx="7772400" cy="2590800"/>
          </a:xfrm>
        </p:spPr>
        <p:txBody>
          <a:bodyPr>
            <a:normAutofit fontScale="92500" lnSpcReduction="10000"/>
          </a:bodyPr>
          <a:lstStyle/>
          <a:p>
            <a:r>
              <a:rPr lang="en-US" b="1" dirty="0">
                <a:solidFill>
                  <a:schemeClr val="bg1">
                    <a:lumMod val="85000"/>
                  </a:schemeClr>
                </a:solidFill>
              </a:rPr>
              <a:t>Translation services provide the ability for two parties to communicate and exchange ideas from different countries. They can break down spoken word or translate documents to ensure that both parties understand each other in every</a:t>
            </a:r>
          </a:p>
        </p:txBody>
      </p:sp>
      <p:pic>
        <p:nvPicPr>
          <p:cNvPr id="5" name="Picture 4">
            <a:extLst>
              <a:ext uri="{FF2B5EF4-FFF2-40B4-BE49-F238E27FC236}">
                <a16:creationId xmlns:a16="http://schemas.microsoft.com/office/drawing/2014/main" id="{37203F22-9CD5-8FA0-620A-77F0D56A4EA4}"/>
              </a:ext>
            </a:extLst>
          </p:cNvPr>
          <p:cNvPicPr>
            <a:picLocks noChangeAspect="1"/>
          </p:cNvPicPr>
          <p:nvPr/>
        </p:nvPicPr>
        <p:blipFill>
          <a:blip r:embed="rId2"/>
          <a:stretch>
            <a:fillRect/>
          </a:stretch>
        </p:blipFill>
        <p:spPr>
          <a:xfrm>
            <a:off x="5257800" y="0"/>
            <a:ext cx="3733800" cy="3733800"/>
          </a:xfrm>
          <a:prstGeom prst="rect">
            <a:avLst/>
          </a:prstGeom>
        </p:spPr>
      </p:pic>
      <p:sp>
        <p:nvSpPr>
          <p:cNvPr id="7" name="Title 6">
            <a:extLst>
              <a:ext uri="{FF2B5EF4-FFF2-40B4-BE49-F238E27FC236}">
                <a16:creationId xmlns:a16="http://schemas.microsoft.com/office/drawing/2014/main" id="{F2CB8E2A-4583-EEC8-5A12-3B0FDAF283D7}"/>
              </a:ext>
            </a:extLst>
          </p:cNvPr>
          <p:cNvSpPr>
            <a:spLocks noGrp="1"/>
          </p:cNvSpPr>
          <p:nvPr>
            <p:ph type="ctrTitle"/>
          </p:nvPr>
        </p:nvSpPr>
        <p:spPr/>
        <p:txBody>
          <a:bodyPr/>
          <a:lstStyle/>
          <a:p>
            <a:endParaRPr lang="en-IN"/>
          </a:p>
        </p:txBody>
      </p:sp>
      <p:sp>
        <p:nvSpPr>
          <p:cNvPr id="8" name="Title 2">
            <a:extLst>
              <a:ext uri="{FF2B5EF4-FFF2-40B4-BE49-F238E27FC236}">
                <a16:creationId xmlns:a16="http://schemas.microsoft.com/office/drawing/2014/main" id="{A1069923-2056-C390-59E4-76665B438300}"/>
              </a:ext>
            </a:extLst>
          </p:cNvPr>
          <p:cNvSpPr txBox="1">
            <a:spLocks/>
          </p:cNvSpPr>
          <p:nvPr/>
        </p:nvSpPr>
        <p:spPr>
          <a:xfrm>
            <a:off x="-190500" y="186142"/>
            <a:ext cx="8153400" cy="1752600"/>
          </a:xfrm>
          <a:prstGeom prst="rect">
            <a:avLst/>
          </a:prstGeom>
        </p:spPr>
        <p:txBody>
          <a:bodyPr vert="horz" lIns="91440" tIns="45720" rIns="91440" bIns="45720" rtlCol="0" anchor="ct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900">
                <a:solidFill>
                  <a:schemeClr val="accent2">
                    <a:lumMod val="60000"/>
                    <a:lumOff val="40000"/>
                  </a:schemeClr>
                </a:solidFill>
                <a:latin typeface="Algerian" pitchFamily="82" charset="0"/>
              </a:rPr>
              <a:t>What are the benefits of translater?</a:t>
            </a:r>
            <a:br>
              <a:rPr lang="en-US"/>
            </a:b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akanda dark.jpg"/>
          <p:cNvPicPr>
            <a:picLocks noChangeAspect="1"/>
          </p:cNvPicPr>
          <p:nvPr/>
        </p:nvPicPr>
        <p:blipFill>
          <a:blip r:embed="rId2"/>
          <a:stretch>
            <a:fillRect/>
          </a:stretch>
        </p:blipFill>
        <p:spPr>
          <a:xfrm>
            <a:off x="2971800" y="0"/>
            <a:ext cx="3149293" cy="6858000"/>
          </a:xfrm>
          <a:prstGeom prst="rect">
            <a:avLst/>
          </a:prstGeom>
        </p:spPr>
      </p:pic>
      <p:sp>
        <p:nvSpPr>
          <p:cNvPr id="5" name="Title 4"/>
          <p:cNvSpPr>
            <a:spLocks noGrp="1"/>
          </p:cNvSpPr>
          <p:nvPr>
            <p:ph type="ctrTitle"/>
          </p:nvPr>
        </p:nvSpPr>
        <p:spPr>
          <a:xfrm>
            <a:off x="0" y="304800"/>
            <a:ext cx="9144000" cy="1470025"/>
          </a:xfrm>
        </p:spPr>
        <p:txBody>
          <a:bodyPr>
            <a:normAutofit fontScale="90000"/>
          </a:bodyPr>
          <a:lstStyle/>
          <a:p>
            <a:r>
              <a:rPr lang="en-US" sz="6000" dirty="0">
                <a:solidFill>
                  <a:schemeClr val="accent4">
                    <a:lumMod val="60000"/>
                    <a:lumOff val="40000"/>
                  </a:schemeClr>
                </a:solidFill>
                <a:latin typeface="Algerian" pitchFamily="82" charset="0"/>
              </a:rPr>
              <a:t>What is importance of translator</a:t>
            </a:r>
            <a:r>
              <a:rPr lang="en-US" dirty="0">
                <a:solidFill>
                  <a:schemeClr val="bg1"/>
                </a:solidFill>
                <a:latin typeface="Algerian" pitchFamily="82" charset="0"/>
              </a:rPr>
              <a:t>?</a:t>
            </a:r>
          </a:p>
        </p:txBody>
      </p:sp>
      <p:sp>
        <p:nvSpPr>
          <p:cNvPr id="6" name="Subtitle 5"/>
          <p:cNvSpPr>
            <a:spLocks noGrp="1"/>
          </p:cNvSpPr>
          <p:nvPr>
            <p:ph type="subTitle" idx="1"/>
          </p:nvPr>
        </p:nvSpPr>
        <p:spPr>
          <a:xfrm>
            <a:off x="0" y="3886200"/>
            <a:ext cx="9144000" cy="2971800"/>
          </a:xfrm>
        </p:spPr>
        <p:txBody>
          <a:bodyPr>
            <a:normAutofit/>
          </a:bodyPr>
          <a:lstStyle/>
          <a:p>
            <a:r>
              <a:rPr lang="en-US" b="1" dirty="0"/>
              <a:t>Translation builds bridges between cultures. It allows you to experience cultural phenomena that would otherwise be too foreign and remote to grasp through your own cultural lens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ure wakanda.jpg"/>
          <p:cNvPicPr>
            <a:picLocks noChangeAspect="1"/>
          </p:cNvPicPr>
          <p:nvPr/>
        </p:nvPicPr>
        <p:blipFill>
          <a:blip r:embed="rId2"/>
          <a:stretch>
            <a:fillRect/>
          </a:stretch>
        </p:blipFill>
        <p:spPr>
          <a:xfrm>
            <a:off x="24581" y="3451123"/>
            <a:ext cx="4678803" cy="3657600"/>
          </a:xfrm>
          <a:prstGeom prst="rect">
            <a:avLst/>
          </a:prstGeom>
        </p:spPr>
      </p:pic>
      <p:sp>
        <p:nvSpPr>
          <p:cNvPr id="6" name="Title 5"/>
          <p:cNvSpPr>
            <a:spLocks noGrp="1"/>
          </p:cNvSpPr>
          <p:nvPr>
            <p:ph type="ctrTitle"/>
          </p:nvPr>
        </p:nvSpPr>
        <p:spPr>
          <a:xfrm>
            <a:off x="762000" y="533400"/>
            <a:ext cx="7772400" cy="1470025"/>
          </a:xfrm>
        </p:spPr>
        <p:txBody>
          <a:bodyPr>
            <a:normAutofit/>
          </a:bodyPr>
          <a:lstStyle/>
          <a:p>
            <a:r>
              <a:rPr lang="en-US" sz="6600" dirty="0" err="1">
                <a:solidFill>
                  <a:schemeClr val="accent5">
                    <a:lumMod val="75000"/>
                  </a:schemeClr>
                </a:solidFill>
                <a:latin typeface="Algerian" pitchFamily="82" charset="0"/>
              </a:rPr>
              <a:t>Toon</a:t>
            </a:r>
            <a:r>
              <a:rPr lang="en-US" sz="6600" dirty="0">
                <a:solidFill>
                  <a:schemeClr val="accent5">
                    <a:lumMod val="75000"/>
                  </a:schemeClr>
                </a:solidFill>
                <a:latin typeface="Algerian" pitchFamily="82" charset="0"/>
              </a:rPr>
              <a:t>-translator</a:t>
            </a:r>
          </a:p>
        </p:txBody>
      </p:sp>
      <p:sp>
        <p:nvSpPr>
          <p:cNvPr id="7" name="Subtitle 6"/>
          <p:cNvSpPr>
            <a:spLocks noGrp="1"/>
          </p:cNvSpPr>
          <p:nvPr>
            <p:ph type="subTitle" idx="1"/>
          </p:nvPr>
        </p:nvSpPr>
        <p:spPr>
          <a:xfrm>
            <a:off x="1981200" y="2590800"/>
            <a:ext cx="6934200" cy="4267200"/>
          </a:xfrm>
        </p:spPr>
        <p:txBody>
          <a:bodyPr>
            <a:normAutofit/>
          </a:bodyPr>
          <a:lstStyle/>
          <a:p>
            <a:r>
              <a:rPr lang="en-US" b="1" dirty="0"/>
              <a:t>It converts an ordinary English language to an fantasy character specified language and help us to understand an</a:t>
            </a:r>
          </a:p>
          <a:p>
            <a:r>
              <a:rPr lang="en-US" b="1" dirty="0"/>
              <a:t>how a Translator works on an </a:t>
            </a:r>
            <a:r>
              <a:rPr lang="en-US" b="1" dirty="0" err="1"/>
              <a:t>customly</a:t>
            </a:r>
            <a:r>
              <a:rPr lang="en-US" b="1" dirty="0"/>
              <a:t> created language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F4CD89-DB86-166E-F82E-F7E83060188E}"/>
              </a:ext>
            </a:extLst>
          </p:cNvPr>
          <p:cNvSpPr txBox="1"/>
          <p:nvPr/>
        </p:nvSpPr>
        <p:spPr>
          <a:xfrm>
            <a:off x="1524000" y="381000"/>
            <a:ext cx="8001000" cy="1107996"/>
          </a:xfrm>
          <a:prstGeom prst="rect">
            <a:avLst/>
          </a:prstGeom>
          <a:noFill/>
        </p:spPr>
        <p:txBody>
          <a:bodyPr wrap="square" rtlCol="0">
            <a:spAutoFit/>
          </a:bodyPr>
          <a:lstStyle/>
          <a:p>
            <a:r>
              <a:rPr lang="en-US" sz="6600" dirty="0">
                <a:solidFill>
                  <a:srgbClr val="FFFF00"/>
                </a:solidFill>
                <a:latin typeface="Algerian" panose="04020705040A02060702" pitchFamily="82" charset="0"/>
              </a:rPr>
              <a:t>APPLICATIONS</a:t>
            </a:r>
            <a:endParaRPr lang="en-IN" sz="6600" dirty="0">
              <a:solidFill>
                <a:srgbClr val="FFFF00"/>
              </a:solidFill>
              <a:latin typeface="Algerian" panose="04020705040A02060702" pitchFamily="82" charset="0"/>
            </a:endParaRPr>
          </a:p>
        </p:txBody>
      </p:sp>
      <p:sp>
        <p:nvSpPr>
          <p:cNvPr id="3" name="TextBox 2">
            <a:extLst>
              <a:ext uri="{FF2B5EF4-FFF2-40B4-BE49-F238E27FC236}">
                <a16:creationId xmlns:a16="http://schemas.microsoft.com/office/drawing/2014/main" id="{CEE82DE0-EEA7-B58D-5028-151EB0234DD4}"/>
              </a:ext>
            </a:extLst>
          </p:cNvPr>
          <p:cNvSpPr txBox="1"/>
          <p:nvPr/>
        </p:nvSpPr>
        <p:spPr>
          <a:xfrm>
            <a:off x="609600" y="2133600"/>
            <a:ext cx="8077200" cy="2554545"/>
          </a:xfrm>
          <a:prstGeom prst="rect">
            <a:avLst/>
          </a:prstGeom>
          <a:noFill/>
        </p:spPr>
        <p:txBody>
          <a:bodyPr wrap="square" rtlCol="0">
            <a:spAutoFit/>
          </a:bodyPr>
          <a:lstStyle/>
          <a:p>
            <a:r>
              <a:rPr lang="en-US" sz="3200" dirty="0">
                <a:solidFill>
                  <a:schemeClr val="bg1">
                    <a:lumMod val="95000"/>
                  </a:schemeClr>
                </a:solidFill>
              </a:rPr>
              <a:t>Can be used to store confidential data</a:t>
            </a:r>
          </a:p>
          <a:p>
            <a:r>
              <a:rPr lang="en-US" sz="3200" dirty="0">
                <a:solidFill>
                  <a:schemeClr val="bg1">
                    <a:lumMod val="95000"/>
                  </a:schemeClr>
                </a:solidFill>
              </a:rPr>
              <a:t>Convert data into secure form</a:t>
            </a:r>
          </a:p>
          <a:p>
            <a:r>
              <a:rPr lang="en-US" sz="3200" dirty="0">
                <a:solidFill>
                  <a:schemeClr val="bg1">
                    <a:lumMod val="95000"/>
                  </a:schemeClr>
                </a:solidFill>
              </a:rPr>
              <a:t>To understand </a:t>
            </a:r>
            <a:r>
              <a:rPr lang="en-US" sz="3200" dirty="0" err="1">
                <a:solidFill>
                  <a:schemeClr val="bg1">
                    <a:lumMod val="95000"/>
                  </a:schemeClr>
                </a:solidFill>
              </a:rPr>
              <a:t>customisable</a:t>
            </a:r>
            <a:r>
              <a:rPr lang="en-US" sz="3200" dirty="0">
                <a:solidFill>
                  <a:schemeClr val="bg1">
                    <a:lumMod val="95000"/>
                  </a:schemeClr>
                </a:solidFill>
              </a:rPr>
              <a:t> fictional language</a:t>
            </a:r>
          </a:p>
          <a:p>
            <a:r>
              <a:rPr lang="en-US" sz="3200" dirty="0">
                <a:solidFill>
                  <a:schemeClr val="bg1">
                    <a:lumMod val="95000"/>
                  </a:schemeClr>
                </a:solidFill>
              </a:rPr>
              <a:t>#BROCODE</a:t>
            </a:r>
          </a:p>
          <a:p>
            <a:r>
              <a:rPr lang="en-US" sz="3200" dirty="0">
                <a:solidFill>
                  <a:schemeClr val="bg1">
                    <a:lumMod val="95000"/>
                  </a:schemeClr>
                </a:solidFill>
              </a:rPr>
              <a:t>A fun language experience</a:t>
            </a:r>
            <a:endParaRPr lang="en-IN" sz="3200" dirty="0">
              <a:solidFill>
                <a:schemeClr val="bg1">
                  <a:lumMod val="95000"/>
                </a:schemeClr>
              </a:solidFill>
            </a:endParaRPr>
          </a:p>
        </p:txBody>
      </p:sp>
    </p:spTree>
    <p:extLst>
      <p:ext uri="{BB962C8B-B14F-4D97-AF65-F5344CB8AC3E}">
        <p14:creationId xmlns:p14="http://schemas.microsoft.com/office/powerpoint/2010/main" val="3232176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5A718-0A75-5AEC-4422-81DFE7BD54BE}"/>
              </a:ext>
            </a:extLst>
          </p:cNvPr>
          <p:cNvSpPr>
            <a:spLocks noGrp="1"/>
          </p:cNvSpPr>
          <p:nvPr>
            <p:ph type="title"/>
          </p:nvPr>
        </p:nvSpPr>
        <p:spPr>
          <a:xfrm>
            <a:off x="457200" y="245141"/>
            <a:ext cx="8229600" cy="1143000"/>
          </a:xfrm>
        </p:spPr>
        <p:txBody>
          <a:bodyPr>
            <a:normAutofit/>
          </a:bodyPr>
          <a:lstStyle/>
          <a:p>
            <a:r>
              <a:rPr lang="en-US" sz="6600">
                <a:solidFill>
                  <a:schemeClr val="accent2">
                    <a:lumMod val="60000"/>
                    <a:lumOff val="40000"/>
                  </a:schemeClr>
                </a:solidFill>
                <a:latin typeface="Algerian" panose="04020705040A02060702" pitchFamily="82" charset="0"/>
              </a:rPr>
              <a:t>Team members</a:t>
            </a:r>
            <a:endParaRPr lang="en-IN" sz="6600" dirty="0">
              <a:solidFill>
                <a:schemeClr val="accent2">
                  <a:lumMod val="60000"/>
                  <a:lumOff val="40000"/>
                </a:schemeClr>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BED9A236-4E6C-B1AE-4887-21763A4BA53A}"/>
              </a:ext>
            </a:extLst>
          </p:cNvPr>
          <p:cNvSpPr>
            <a:spLocks noGrp="1"/>
          </p:cNvSpPr>
          <p:nvPr>
            <p:ph idx="1"/>
          </p:nvPr>
        </p:nvSpPr>
        <p:spPr>
          <a:xfrm>
            <a:off x="457200" y="2362200"/>
            <a:ext cx="8229600" cy="3763963"/>
          </a:xfrm>
        </p:spPr>
        <p:txBody>
          <a:bodyPr>
            <a:normAutofit/>
          </a:bodyPr>
          <a:lstStyle/>
          <a:p>
            <a:pPr marL="571500" indent="-571500">
              <a:buFont typeface="+mj-lt"/>
              <a:buAutoNum type="arabicParenR"/>
            </a:pPr>
            <a:r>
              <a:rPr lang="en-US" sz="3600" dirty="0">
                <a:solidFill>
                  <a:schemeClr val="bg1"/>
                </a:solidFill>
              </a:rPr>
              <a:t>Sahil Anant </a:t>
            </a:r>
            <a:r>
              <a:rPr lang="en-US" sz="3600" dirty="0" err="1">
                <a:solidFill>
                  <a:schemeClr val="bg1"/>
                </a:solidFill>
              </a:rPr>
              <a:t>Borse</a:t>
            </a:r>
            <a:r>
              <a:rPr lang="en-US" sz="3600" dirty="0">
                <a:solidFill>
                  <a:schemeClr val="bg1"/>
                </a:solidFill>
              </a:rPr>
              <a:t> .</a:t>
            </a:r>
          </a:p>
          <a:p>
            <a:pPr marL="571500" indent="-571500">
              <a:buFont typeface="+mj-lt"/>
              <a:buAutoNum type="arabicParenR"/>
            </a:pPr>
            <a:r>
              <a:rPr lang="en-US" sz="3600" dirty="0">
                <a:solidFill>
                  <a:schemeClr val="bg1"/>
                </a:solidFill>
              </a:rPr>
              <a:t>Arpita Kailas Pawar .</a:t>
            </a:r>
          </a:p>
          <a:p>
            <a:pPr marL="571500" indent="-571500">
              <a:buFont typeface="+mj-lt"/>
              <a:buAutoNum type="arabicParenR"/>
            </a:pPr>
            <a:r>
              <a:rPr lang="en-US" sz="3600" dirty="0">
                <a:solidFill>
                  <a:schemeClr val="bg1"/>
                </a:solidFill>
              </a:rPr>
              <a:t>Rohan Anton Noronha .</a:t>
            </a:r>
          </a:p>
          <a:p>
            <a:pPr marL="571500" indent="-571500">
              <a:buFont typeface="+mj-lt"/>
              <a:buAutoNum type="arabicParenR"/>
            </a:pPr>
            <a:r>
              <a:rPr lang="en-US" sz="3600" dirty="0">
                <a:solidFill>
                  <a:schemeClr val="bg1"/>
                </a:solidFill>
              </a:rPr>
              <a:t>Ganesh Devendra Mali .</a:t>
            </a:r>
          </a:p>
          <a:p>
            <a:pPr marL="571500" indent="-571500">
              <a:buFont typeface="+mj-lt"/>
              <a:buAutoNum type="arabicParenR"/>
            </a:pPr>
            <a:r>
              <a:rPr lang="en-US" sz="3600" dirty="0">
                <a:solidFill>
                  <a:schemeClr val="bg1"/>
                </a:solidFill>
              </a:rPr>
              <a:t>Ramchandra </a:t>
            </a:r>
            <a:r>
              <a:rPr lang="en-US" sz="3600" dirty="0" err="1">
                <a:solidFill>
                  <a:schemeClr val="bg1"/>
                </a:solidFill>
              </a:rPr>
              <a:t>Potdar</a:t>
            </a:r>
            <a:r>
              <a:rPr lang="en-US" sz="3600" dirty="0">
                <a:solidFill>
                  <a:schemeClr val="bg1"/>
                </a:solidFill>
              </a:rPr>
              <a:t> .</a:t>
            </a:r>
          </a:p>
          <a:p>
            <a:pPr marL="0" indent="0">
              <a:buNone/>
            </a:pPr>
            <a:endParaRPr lang="en-IN" sz="2800" dirty="0">
              <a:solidFill>
                <a:schemeClr val="bg1"/>
              </a:solidFill>
            </a:endParaRPr>
          </a:p>
        </p:txBody>
      </p:sp>
    </p:spTree>
    <p:extLst>
      <p:ext uri="{BB962C8B-B14F-4D97-AF65-F5344CB8AC3E}">
        <p14:creationId xmlns:p14="http://schemas.microsoft.com/office/powerpoint/2010/main" val="2528117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TotalTime>
  <Words>235</Words>
  <Application>Microsoft Office PowerPoint</Application>
  <PresentationFormat>On-screen Show (4:3)</PresentationFormat>
  <Paragraphs>27</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Algerian</vt:lpstr>
      <vt:lpstr>Arial</vt:lpstr>
      <vt:lpstr>Calibri</vt:lpstr>
      <vt:lpstr>Office Theme</vt:lpstr>
      <vt:lpstr>welcome</vt:lpstr>
      <vt:lpstr>PROJECT NAME: TOON TRANSLATER </vt:lpstr>
      <vt:lpstr>PowerPoint Presentation</vt:lpstr>
      <vt:lpstr>Translator</vt:lpstr>
      <vt:lpstr>PowerPoint Presentation</vt:lpstr>
      <vt:lpstr>What is importance of translator?</vt:lpstr>
      <vt:lpstr>Toon-translator</vt:lpstr>
      <vt:lpstr>PowerPoint Presentation</vt:lpstr>
      <vt:lpstr>Team members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Siddhesh Khobragade</cp:lastModifiedBy>
  <cp:revision>14</cp:revision>
  <dcterms:created xsi:type="dcterms:W3CDTF">2023-04-28T16:48:38Z</dcterms:created>
  <dcterms:modified xsi:type="dcterms:W3CDTF">2023-05-04T05:32:09Z</dcterms:modified>
</cp:coreProperties>
</file>

<file path=docProps/thumbnail.jpeg>
</file>